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6"/>
  </p:notesMasterIdLst>
  <p:handoutMasterIdLst>
    <p:handoutMasterId r:id="rId17"/>
  </p:handoutMasterIdLst>
  <p:sldIdLst>
    <p:sldId id="269" r:id="rId6"/>
    <p:sldId id="559" r:id="rId7"/>
    <p:sldId id="560" r:id="rId8"/>
    <p:sldId id="569" r:id="rId9"/>
    <p:sldId id="563" r:id="rId10"/>
    <p:sldId id="564" r:id="rId11"/>
    <p:sldId id="565" r:id="rId12"/>
    <p:sldId id="568" r:id="rId13"/>
    <p:sldId id="566" r:id="rId14"/>
    <p:sldId id="562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Manrope" pitchFamily="2" charset="0"/>
      <p:regular r:id="rId19"/>
      <p:bold r:id="rId20"/>
      <p:italic r:id="rId21"/>
      <p:boldItalic r:id="rId2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48" dt="2025-11-06T14:08:40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1180" autoAdjust="0"/>
  </p:normalViewPr>
  <p:slideViewPr>
    <p:cSldViewPr snapToGrid="0" showGuides="1">
      <p:cViewPr varScale="1">
        <p:scale>
          <a:sx n="145" d="100"/>
          <a:sy n="145" d="100"/>
        </p:scale>
        <p:origin x="102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6T14:09:37.207" v="11401" actId="1076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1-05T09:20:11.616" v="10516" actId="1392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1-05T09:20:11.616" v="10516" actId="1392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1-05T08:32:20.368" v="9991" actId="20577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1-05T08:32:20.368" v="9991" actId="20577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del">
        <pc:chgData name="Stefano Marchetti" userId="3bf8cbeb-8408-479d-a09b-695e13a1d95a" providerId="ADAL" clId="{D8C40FED-0A2A-538C-B5F9-F8E64794996E}" dt="2025-11-05T08:29:38.533" v="9863" actId="2696"/>
        <pc:sldMkLst>
          <pc:docMk/>
          <pc:sldMk cId="2123359062" sldId="561"/>
        </pc:sldMkLst>
      </pc:sldChg>
      <pc:sldChg chg="modSp mod ord">
        <pc:chgData name="Stefano Marchetti" userId="3bf8cbeb-8408-479d-a09b-695e13a1d95a" providerId="ADAL" clId="{D8C40FED-0A2A-538C-B5F9-F8E64794996E}" dt="2025-11-05T08:33:31.596" v="10170" actId="20577"/>
        <pc:sldMkLst>
          <pc:docMk/>
          <pc:sldMk cId="984468142" sldId="562"/>
        </pc:sldMkLst>
        <pc:spChg chg="mod">
          <ac:chgData name="Stefano Marchetti" userId="3bf8cbeb-8408-479d-a09b-695e13a1d95a" providerId="ADAL" clId="{D8C40FED-0A2A-538C-B5F9-F8E64794996E}" dt="2025-11-05T08:33:31.596" v="10170" actId="20577"/>
          <ac:spMkLst>
            <pc:docMk/>
            <pc:sldMk cId="984468142" sldId="562"/>
            <ac:spMk id="5" creationId="{5E5EA323-4380-9E4A-ACF9-0FDCEAB22FC0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6T14:08:27.908" v="11356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picChg chg="add del mod">
          <ac:chgData name="Stefano Marchetti" userId="3bf8cbeb-8408-479d-a09b-695e13a1d95a" providerId="ADAL" clId="{D8C40FED-0A2A-538C-B5F9-F8E64794996E}" dt="2025-11-06T14:07:30.580" v="11352" actId="478"/>
          <ac:picMkLst>
            <pc:docMk/>
            <pc:sldMk cId="440538981" sldId="563"/>
            <ac:picMk id="8" creationId="{76EBEA09-A6B1-6195-58FC-0CE561554D51}"/>
          </ac:picMkLst>
        </pc:picChg>
        <pc:picChg chg="add mod">
          <ac:chgData name="Stefano Marchetti" userId="3bf8cbeb-8408-479d-a09b-695e13a1d95a" providerId="ADAL" clId="{D8C40FED-0A2A-538C-B5F9-F8E64794996E}" dt="2025-11-06T14:08:27.908" v="11356" actId="1076"/>
          <ac:picMkLst>
            <pc:docMk/>
            <pc:sldMk cId="440538981" sldId="563"/>
            <ac:picMk id="10" creationId="{D1FDB050-3771-6B41-25EE-E196BE73556D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2:00:23.734" v="11293" actId="20577"/>
        <pc:sldMkLst>
          <pc:docMk/>
          <pc:sldMk cId="1169459189" sldId="564"/>
        </pc:sldMkLst>
        <pc:spChg chg="mod">
          <ac:chgData name="Stefano Marchetti" userId="3bf8cbeb-8408-479d-a09b-695e13a1d95a" providerId="ADAL" clId="{D8C40FED-0A2A-538C-B5F9-F8E64794996E}" dt="2025-11-05T07:52:48.423" v="9728" actId="1076"/>
          <ac:spMkLst>
            <pc:docMk/>
            <pc:sldMk cId="1169459189" sldId="564"/>
            <ac:spMk id="2" creationId="{6666A931-FBF8-371F-4B2B-DD9C03BF6E79}"/>
          </ac:spMkLst>
        </pc:spChg>
        <pc:spChg chg="del">
          <ac:chgData name="Stefano Marchetti" userId="3bf8cbeb-8408-479d-a09b-695e13a1d95a" providerId="ADAL" clId="{D8C40FED-0A2A-538C-B5F9-F8E64794996E}" dt="2025-11-05T07:52:46.095" v="9727" actId="478"/>
          <ac:spMkLst>
            <pc:docMk/>
            <pc:sldMk cId="1169459189" sldId="564"/>
            <ac:spMk id="3" creationId="{C7D74AD0-42A2-CAA7-6C43-6145CC15364E}"/>
          </ac:spMkLst>
        </pc:spChg>
        <pc:spChg chg="del">
          <ac:chgData name="Stefano Marchetti" userId="3bf8cbeb-8408-479d-a09b-695e13a1d95a" providerId="ADAL" clId="{D8C40FED-0A2A-538C-B5F9-F8E64794996E}" dt="2025-11-05T07:52:42.564" v="9726" actId="478"/>
          <ac:spMkLst>
            <pc:docMk/>
            <pc:sldMk cId="1169459189" sldId="564"/>
            <ac:spMk id="5" creationId="{C3F3D4CA-137B-DD0A-9FEB-A77DB07B4D4C}"/>
          </ac:spMkLst>
        </pc:spChg>
        <pc:spChg chg="add mod">
          <ac:chgData name="Stefano Marchetti" userId="3bf8cbeb-8408-479d-a09b-695e13a1d95a" providerId="ADAL" clId="{D8C40FED-0A2A-538C-B5F9-F8E64794996E}" dt="2025-11-05T08:39:56.822" v="10196" actId="113"/>
          <ac:spMkLst>
            <pc:docMk/>
            <pc:sldMk cId="1169459189" sldId="564"/>
            <ac:spMk id="12" creationId="{85DE49C1-3C1B-69DC-6A5D-1B5A3ADB4F0F}"/>
          </ac:spMkLst>
        </pc:spChg>
        <pc:spChg chg="add mod">
          <ac:chgData name="Stefano Marchetti" userId="3bf8cbeb-8408-479d-a09b-695e13a1d95a" providerId="ADAL" clId="{D8C40FED-0A2A-538C-B5F9-F8E64794996E}" dt="2025-11-05T08:42:11.480" v="10261" actId="14100"/>
          <ac:spMkLst>
            <pc:docMk/>
            <pc:sldMk cId="1169459189" sldId="564"/>
            <ac:spMk id="13" creationId="{92CD46B5-FC1C-DF1D-A7A6-50716A579CB4}"/>
          </ac:spMkLst>
        </pc:spChg>
        <pc:spChg chg="add del">
          <ac:chgData name="Stefano Marchetti" userId="3bf8cbeb-8408-479d-a09b-695e13a1d95a" providerId="ADAL" clId="{D8C40FED-0A2A-538C-B5F9-F8E64794996E}" dt="2025-11-05T08:27:51.140" v="9814" actId="478"/>
          <ac:spMkLst>
            <pc:docMk/>
            <pc:sldMk cId="1169459189" sldId="564"/>
            <ac:spMk id="20" creationId="{8C853805-5ADD-3483-1944-75D4C8291454}"/>
          </ac:spMkLst>
        </pc:spChg>
        <pc:spChg chg="add mod">
          <ac:chgData name="Stefano Marchetti" userId="3bf8cbeb-8408-479d-a09b-695e13a1d95a" providerId="ADAL" clId="{D8C40FED-0A2A-538C-B5F9-F8E64794996E}" dt="2025-11-05T08:39:55.004" v="10195" actId="1076"/>
          <ac:spMkLst>
            <pc:docMk/>
            <pc:sldMk cId="1169459189" sldId="564"/>
            <ac:spMk id="21" creationId="{81B67219-AE03-2BD1-CFF0-CB53C3492431}"/>
          </ac:spMkLst>
        </pc:spChg>
        <pc:spChg chg="add del mod">
          <ac:chgData name="Stefano Marchetti" userId="3bf8cbeb-8408-479d-a09b-695e13a1d95a" providerId="ADAL" clId="{D8C40FED-0A2A-538C-B5F9-F8E64794996E}" dt="2025-11-05T08:28:21.791" v="9862" actId="478"/>
          <ac:spMkLst>
            <pc:docMk/>
            <pc:sldMk cId="1169459189" sldId="564"/>
            <ac:spMk id="22" creationId="{8AB01C7D-210F-8C1C-D87B-53EED52EEA3E}"/>
          </ac:spMkLst>
        </pc:spChg>
        <pc:spChg chg="add mod">
          <ac:chgData name="Stefano Marchetti" userId="3bf8cbeb-8408-479d-a09b-695e13a1d95a" providerId="ADAL" clId="{D8C40FED-0A2A-538C-B5F9-F8E64794996E}" dt="2025-11-05T08:41:43.623" v="10250" actId="14100"/>
          <ac:spMkLst>
            <pc:docMk/>
            <pc:sldMk cId="1169459189" sldId="564"/>
            <ac:spMk id="23" creationId="{DD0A22E3-7FB7-F95A-9BC3-592D44D24197}"/>
          </ac:spMkLst>
        </pc:spChg>
        <pc:spChg chg="add mod">
          <ac:chgData name="Stefano Marchetti" userId="3bf8cbeb-8408-479d-a09b-695e13a1d95a" providerId="ADAL" clId="{D8C40FED-0A2A-538C-B5F9-F8E64794996E}" dt="2025-11-06T12:00:18.797" v="11280" actId="166"/>
          <ac:spMkLst>
            <pc:docMk/>
            <pc:sldMk cId="1169459189" sldId="564"/>
            <ac:spMk id="24" creationId="{765B3799-CC6A-BC6E-1B8E-F69DCC13CB1C}"/>
          </ac:spMkLst>
        </pc:spChg>
        <pc:spChg chg="add mod">
          <ac:chgData name="Stefano Marchetti" userId="3bf8cbeb-8408-479d-a09b-695e13a1d95a" providerId="ADAL" clId="{D8C40FED-0A2A-538C-B5F9-F8E64794996E}" dt="2025-11-06T12:00:23.734" v="11293" actId="20577"/>
          <ac:spMkLst>
            <pc:docMk/>
            <pc:sldMk cId="1169459189" sldId="564"/>
            <ac:spMk id="29" creationId="{9892818E-EA0E-098A-0EEA-6673AC144FA7}"/>
          </ac:spMkLst>
        </pc:spChg>
        <pc:picChg chg="add del mod">
          <ac:chgData name="Stefano Marchetti" userId="3bf8cbeb-8408-479d-a09b-695e13a1d95a" providerId="ADAL" clId="{D8C40FED-0A2A-538C-B5F9-F8E64794996E}" dt="2025-11-05T08:23:45.205" v="9733" actId="478"/>
          <ac:picMkLst>
            <pc:docMk/>
            <pc:sldMk cId="1169459189" sldId="564"/>
            <ac:picMk id="7" creationId="{0C6E132F-DE28-5536-6FB7-057BDD53EFB3}"/>
          </ac:picMkLst>
        </pc:picChg>
        <pc:picChg chg="add del mod">
          <ac:chgData name="Stefano Marchetti" userId="3bf8cbeb-8408-479d-a09b-695e13a1d95a" providerId="ADAL" clId="{D8C40FED-0A2A-538C-B5F9-F8E64794996E}" dt="2025-11-05T08:25:45.160" v="9792" actId="478"/>
          <ac:picMkLst>
            <pc:docMk/>
            <pc:sldMk cId="1169459189" sldId="564"/>
            <ac:picMk id="9" creationId="{5821EDF3-2EEC-6773-3FF7-11B080A9F6A1}"/>
          </ac:picMkLst>
        </pc:picChg>
        <pc:picChg chg="add del mod">
          <ac:chgData name="Stefano Marchetti" userId="3bf8cbeb-8408-479d-a09b-695e13a1d95a" providerId="ADAL" clId="{D8C40FED-0A2A-538C-B5F9-F8E64794996E}" dt="2025-11-05T08:25:45.489" v="9793" actId="478"/>
          <ac:picMkLst>
            <pc:docMk/>
            <pc:sldMk cId="1169459189" sldId="564"/>
            <ac:picMk id="11" creationId="{1BFEABD3-D517-152D-8829-04965D1F10F9}"/>
          </ac:picMkLst>
        </pc:picChg>
        <pc:picChg chg="add del mod">
          <ac:chgData name="Stefano Marchetti" userId="3bf8cbeb-8408-479d-a09b-695e13a1d95a" providerId="ADAL" clId="{D8C40FED-0A2A-538C-B5F9-F8E64794996E}" dt="2025-11-05T08:26:12.579" v="9798" actId="478"/>
          <ac:picMkLst>
            <pc:docMk/>
            <pc:sldMk cId="1169459189" sldId="564"/>
            <ac:picMk id="15" creationId="{8FE707E9-BDA1-B945-DD8D-574028DA2FDA}"/>
          </ac:picMkLst>
        </pc:picChg>
        <pc:picChg chg="add del mod">
          <ac:chgData name="Stefano Marchetti" userId="3bf8cbeb-8408-479d-a09b-695e13a1d95a" providerId="ADAL" clId="{D8C40FED-0A2A-538C-B5F9-F8E64794996E}" dt="2025-11-06T11:59:49.656" v="11274" actId="478"/>
          <ac:picMkLst>
            <pc:docMk/>
            <pc:sldMk cId="1169459189" sldId="564"/>
            <ac:picMk id="17" creationId="{8EB8B18F-EB9C-4F33-9EC8-B4C820FEF027}"/>
          </ac:picMkLst>
        </pc:picChg>
        <pc:picChg chg="add del mod">
          <ac:chgData name="Stefano Marchetti" userId="3bf8cbeb-8408-479d-a09b-695e13a1d95a" providerId="ADAL" clId="{D8C40FED-0A2A-538C-B5F9-F8E64794996E}" dt="2025-11-06T11:59:07.248" v="11263" actId="478"/>
          <ac:picMkLst>
            <pc:docMk/>
            <pc:sldMk cId="1169459189" sldId="564"/>
            <ac:picMk id="19" creationId="{C687D2B3-B1A7-099D-942C-1BE100B59ED7}"/>
          </ac:picMkLst>
        </pc:picChg>
        <pc:picChg chg="add mod">
          <ac:chgData name="Stefano Marchetti" userId="3bf8cbeb-8408-479d-a09b-695e13a1d95a" providerId="ADAL" clId="{D8C40FED-0A2A-538C-B5F9-F8E64794996E}" dt="2025-11-06T11:59:22.144" v="11270" actId="1076"/>
          <ac:picMkLst>
            <pc:docMk/>
            <pc:sldMk cId="1169459189" sldId="564"/>
            <ac:picMk id="26" creationId="{2683447C-B760-8B83-1A20-BCD056BB64BB}"/>
          </ac:picMkLst>
        </pc:picChg>
        <pc:picChg chg="add mod">
          <ac:chgData name="Stefano Marchetti" userId="3bf8cbeb-8408-479d-a09b-695e13a1d95a" providerId="ADAL" clId="{D8C40FED-0A2A-538C-B5F9-F8E64794996E}" dt="2025-11-06T11:59:56.671" v="11277" actId="1076"/>
          <ac:picMkLst>
            <pc:docMk/>
            <pc:sldMk cId="1169459189" sldId="564"/>
            <ac:picMk id="28" creationId="{D7FB0662-86F6-775A-FA7B-E6707FEA7EA3}"/>
          </ac:picMkLst>
        </pc:picChg>
      </pc:sldChg>
      <pc:sldChg chg="new del">
        <pc:chgData name="Stefano Marchetti" userId="3bf8cbeb-8408-479d-a09b-695e13a1d95a" providerId="ADAL" clId="{D8C40FED-0A2A-538C-B5F9-F8E64794996E}" dt="2025-11-05T08:41:48.929" v="10252" actId="680"/>
        <pc:sldMkLst>
          <pc:docMk/>
          <pc:sldMk cId="1093482398" sldId="565"/>
        </pc:sldMkLst>
      </pc:sldChg>
      <pc:sldChg chg="addSp delSp modSp add mod">
        <pc:chgData name="Stefano Marchetti" userId="3bf8cbeb-8408-479d-a09b-695e13a1d95a" providerId="ADAL" clId="{D8C40FED-0A2A-538C-B5F9-F8E64794996E}" dt="2025-11-06T14:09:37.207" v="11401" actId="1076"/>
        <pc:sldMkLst>
          <pc:docMk/>
          <pc:sldMk cId="2161952837" sldId="565"/>
        </pc:sldMkLst>
        <pc:spChg chg="add del mod">
          <ac:chgData name="Stefano Marchetti" userId="3bf8cbeb-8408-479d-a09b-695e13a1d95a" providerId="ADAL" clId="{D8C40FED-0A2A-538C-B5F9-F8E64794996E}" dt="2025-11-06T14:09:22.742" v="11396" actId="1076"/>
          <ac:spMkLst>
            <pc:docMk/>
            <pc:sldMk cId="2161952837" sldId="565"/>
            <ac:spMk id="12" creationId="{AD76B0A9-7016-D023-B390-58C04110D247}"/>
          </ac:spMkLst>
        </pc:spChg>
        <pc:spChg chg="add del mod">
          <ac:chgData name="Stefano Marchetti" userId="3bf8cbeb-8408-479d-a09b-695e13a1d95a" providerId="ADAL" clId="{D8C40FED-0A2A-538C-B5F9-F8E64794996E}" dt="2025-11-06T14:09:37.207" v="11401" actId="1076"/>
          <ac:spMkLst>
            <pc:docMk/>
            <pc:sldMk cId="2161952837" sldId="565"/>
            <ac:spMk id="13" creationId="{87243DA2-1908-F163-811E-63FFDC313DF5}"/>
          </ac:spMkLst>
        </pc:spChg>
        <pc:spChg chg="add del">
          <ac:chgData name="Stefano Marchetti" userId="3bf8cbeb-8408-479d-a09b-695e13a1d95a" providerId="ADAL" clId="{D8C40FED-0A2A-538C-B5F9-F8E64794996E}" dt="2025-11-05T08:41:58.513" v="10258" actId="478"/>
          <ac:spMkLst>
            <pc:docMk/>
            <pc:sldMk cId="2161952837" sldId="565"/>
            <ac:spMk id="21" creationId="{9535CA58-6F49-7607-4BC8-E921743DDFC2}"/>
          </ac:spMkLst>
        </pc:spChg>
        <pc:spChg chg="add del">
          <ac:chgData name="Stefano Marchetti" userId="3bf8cbeb-8408-479d-a09b-695e13a1d95a" providerId="ADAL" clId="{D8C40FED-0A2A-538C-B5F9-F8E64794996E}" dt="2025-11-05T08:41:57.697" v="10257" actId="478"/>
          <ac:spMkLst>
            <pc:docMk/>
            <pc:sldMk cId="2161952837" sldId="565"/>
            <ac:spMk id="23" creationId="{7540CFC2-92EA-7EF0-0C67-D29A778CA1C5}"/>
          </ac:spMkLst>
        </pc:spChg>
        <pc:spChg chg="add del">
          <ac:chgData name="Stefano Marchetti" userId="3bf8cbeb-8408-479d-a09b-695e13a1d95a" providerId="ADAL" clId="{D8C40FED-0A2A-538C-B5F9-F8E64794996E}" dt="2025-11-05T08:41:59.575" v="10260" actId="478"/>
          <ac:spMkLst>
            <pc:docMk/>
            <pc:sldMk cId="2161952837" sldId="565"/>
            <ac:spMk id="24" creationId="{885725B6-369D-D66F-63BE-4A8BE4F45F85}"/>
          </ac:spMkLst>
        </pc:spChg>
        <pc:picChg chg="add del mod">
          <ac:chgData name="Stefano Marchetti" userId="3bf8cbeb-8408-479d-a09b-695e13a1d95a" providerId="ADAL" clId="{D8C40FED-0A2A-538C-B5F9-F8E64794996E}" dt="2025-11-06T11:56:38.911" v="11196" actId="478"/>
          <ac:picMkLst>
            <pc:docMk/>
            <pc:sldMk cId="2161952837" sldId="565"/>
            <ac:picMk id="5" creationId="{02BC8AFA-5E64-DCDB-1631-79BAD552C150}"/>
          </ac:picMkLst>
        </pc:picChg>
        <pc:picChg chg="add del mod">
          <ac:chgData name="Stefano Marchetti" userId="3bf8cbeb-8408-479d-a09b-695e13a1d95a" providerId="ADAL" clId="{D8C40FED-0A2A-538C-B5F9-F8E64794996E}" dt="2025-11-06T11:56:39.247" v="11197" actId="478"/>
          <ac:picMkLst>
            <pc:docMk/>
            <pc:sldMk cId="2161952837" sldId="565"/>
            <ac:picMk id="7" creationId="{323142B9-B797-6AA5-7B93-457189015F4F}"/>
          </ac:picMkLst>
        </pc:picChg>
        <pc:picChg chg="add mod">
          <ac:chgData name="Stefano Marchetti" userId="3bf8cbeb-8408-479d-a09b-695e13a1d95a" providerId="ADAL" clId="{D8C40FED-0A2A-538C-B5F9-F8E64794996E}" dt="2025-11-06T14:09:21.091" v="11395" actId="1076"/>
          <ac:picMkLst>
            <pc:docMk/>
            <pc:sldMk cId="2161952837" sldId="565"/>
            <ac:picMk id="9" creationId="{C5D78BB8-3BD6-6447-8401-F20AFC389EEE}"/>
          </ac:picMkLst>
        </pc:picChg>
        <pc:picChg chg="add mod">
          <ac:chgData name="Stefano Marchetti" userId="3bf8cbeb-8408-479d-a09b-695e13a1d95a" providerId="ADAL" clId="{D8C40FED-0A2A-538C-B5F9-F8E64794996E}" dt="2025-11-06T14:09:30.142" v="11400" actId="1076"/>
          <ac:picMkLst>
            <pc:docMk/>
            <pc:sldMk cId="2161952837" sldId="565"/>
            <ac:picMk id="11" creationId="{E48F1935-A1F3-4327-EE29-C4E97CC487F3}"/>
          </ac:picMkLst>
        </pc:picChg>
        <pc:picChg chg="del">
          <ac:chgData name="Stefano Marchetti" userId="3bf8cbeb-8408-479d-a09b-695e13a1d95a" providerId="ADAL" clId="{D8C40FED-0A2A-538C-B5F9-F8E64794996E}" dt="2025-11-05T08:41:58.815" v="10259" actId="478"/>
          <ac:picMkLst>
            <pc:docMk/>
            <pc:sldMk cId="2161952837" sldId="565"/>
            <ac:picMk id="17" creationId="{D32B3CF8-2F8D-6F74-B2D2-43B1E30ED04A}"/>
          </ac:picMkLst>
        </pc:picChg>
        <pc:picChg chg="add del">
          <ac:chgData name="Stefano Marchetti" userId="3bf8cbeb-8408-479d-a09b-695e13a1d95a" providerId="ADAL" clId="{D8C40FED-0A2A-538C-B5F9-F8E64794996E}" dt="2025-11-05T08:41:56.785" v="10256" actId="478"/>
          <ac:picMkLst>
            <pc:docMk/>
            <pc:sldMk cId="2161952837" sldId="565"/>
            <ac:picMk id="19" creationId="{1E2379ED-6ED5-8F57-9A55-203F02F98B2F}"/>
          </ac:picMkLst>
        </pc:picChg>
      </pc:sldChg>
      <pc:sldChg chg="modSp new mod">
        <pc:chgData name="Stefano Marchetti" userId="3bf8cbeb-8408-479d-a09b-695e13a1d95a" providerId="ADAL" clId="{D8C40FED-0A2A-538C-B5F9-F8E64794996E}" dt="2025-11-05T10:50:39.062" v="11195" actId="20577"/>
        <pc:sldMkLst>
          <pc:docMk/>
          <pc:sldMk cId="154357549" sldId="566"/>
        </pc:sldMkLst>
        <pc:spChg chg="mod">
          <ac:chgData name="Stefano Marchetti" userId="3bf8cbeb-8408-479d-a09b-695e13a1d95a" providerId="ADAL" clId="{D8C40FED-0A2A-538C-B5F9-F8E64794996E}" dt="2025-11-05T10:35:10.366" v="10747" actId="20577"/>
          <ac:spMkLst>
            <pc:docMk/>
            <pc:sldMk cId="154357549" sldId="566"/>
            <ac:spMk id="2" creationId="{981AA6AC-0BFE-F1CA-6751-B88349FC8D16}"/>
          </ac:spMkLst>
        </pc:spChg>
        <pc:spChg chg="mod">
          <ac:chgData name="Stefano Marchetti" userId="3bf8cbeb-8408-479d-a09b-695e13a1d95a" providerId="ADAL" clId="{D8C40FED-0A2A-538C-B5F9-F8E64794996E}" dt="2025-11-05T10:50:39.062" v="11195" actId="20577"/>
          <ac:spMkLst>
            <pc:docMk/>
            <pc:sldMk cId="154357549" sldId="566"/>
            <ac:spMk id="5" creationId="{DB0E03CA-F534-2F48-FAE5-E32EBA1D70AF}"/>
          </ac:spMkLst>
        </pc:spChg>
      </pc:sldChg>
      <pc:sldChg chg="new del">
        <pc:chgData name="Stefano Marchetti" userId="3bf8cbeb-8408-479d-a09b-695e13a1d95a" providerId="ADAL" clId="{D8C40FED-0A2A-538C-B5F9-F8E64794996E}" dt="2025-11-06T11:57:08.432" v="11212" actId="2696"/>
        <pc:sldMkLst>
          <pc:docMk/>
          <pc:sldMk cId="3132716184" sldId="567"/>
        </pc:sldMkLst>
      </pc:sldChg>
      <pc:sldChg chg="addSp delSp modSp add mod">
        <pc:chgData name="Stefano Marchetti" userId="3bf8cbeb-8408-479d-a09b-695e13a1d95a" providerId="ADAL" clId="{D8C40FED-0A2A-538C-B5F9-F8E64794996E}" dt="2025-11-06T14:07:05.609" v="11351" actId="1076"/>
        <pc:sldMkLst>
          <pc:docMk/>
          <pc:sldMk cId="500549223" sldId="568"/>
        </pc:sldMkLst>
        <pc:spChg chg="mod">
          <ac:chgData name="Stefano Marchetti" userId="3bf8cbeb-8408-479d-a09b-695e13a1d95a" providerId="ADAL" clId="{D8C40FED-0A2A-538C-B5F9-F8E64794996E}" dt="2025-11-06T12:00:39.430" v="11316" actId="20577"/>
          <ac:spMkLst>
            <pc:docMk/>
            <pc:sldMk cId="500549223" sldId="568"/>
            <ac:spMk id="2" creationId="{0233F9FB-3CBD-D2AB-4829-96BDFF528949}"/>
          </ac:spMkLst>
        </pc:spChg>
        <pc:spChg chg="del">
          <ac:chgData name="Stefano Marchetti" userId="3bf8cbeb-8408-479d-a09b-695e13a1d95a" providerId="ADAL" clId="{D8C40FED-0A2A-538C-B5F9-F8E64794996E}" dt="2025-11-06T11:58:26.819" v="11260" actId="478"/>
          <ac:spMkLst>
            <pc:docMk/>
            <pc:sldMk cId="500549223" sldId="568"/>
            <ac:spMk id="12" creationId="{E6F739B4-28CA-2764-4A55-87BEDEBBC87A}"/>
          </ac:spMkLst>
        </pc:spChg>
        <pc:spChg chg="del mod">
          <ac:chgData name="Stefano Marchetti" userId="3bf8cbeb-8408-479d-a09b-695e13a1d95a" providerId="ADAL" clId="{D8C40FED-0A2A-538C-B5F9-F8E64794996E}" dt="2025-11-06T11:58:28.870" v="11262" actId="478"/>
          <ac:spMkLst>
            <pc:docMk/>
            <pc:sldMk cId="500549223" sldId="568"/>
            <ac:spMk id="13" creationId="{FE30A3AA-05C6-2AEE-630B-4D8EDBB9DEBD}"/>
          </ac:spMkLst>
        </pc:spChg>
        <pc:spChg chg="add del mod">
          <ac:chgData name="Stefano Marchetti" userId="3bf8cbeb-8408-479d-a09b-695e13a1d95a" providerId="ADAL" clId="{D8C40FED-0A2A-538C-B5F9-F8E64794996E}" dt="2025-11-06T14:04:03.243" v="11319"/>
          <ac:spMkLst>
            <pc:docMk/>
            <pc:sldMk cId="500549223" sldId="568"/>
            <ac:spMk id="14" creationId="{895ED662-174A-B3F7-0B5E-114325A6B002}"/>
          </ac:spMkLst>
        </pc:spChg>
        <pc:spChg chg="add mod">
          <ac:chgData name="Stefano Marchetti" userId="3bf8cbeb-8408-479d-a09b-695e13a1d95a" providerId="ADAL" clId="{D8C40FED-0A2A-538C-B5F9-F8E64794996E}" dt="2025-11-06T14:07:05.609" v="11351" actId="1076"/>
          <ac:spMkLst>
            <pc:docMk/>
            <pc:sldMk cId="500549223" sldId="568"/>
            <ac:spMk id="17" creationId="{2D795ABA-69D9-9954-94A2-ABD946C573ED}"/>
          </ac:spMkLst>
        </pc:spChg>
        <pc:spChg chg="add mod">
          <ac:chgData name="Stefano Marchetti" userId="3bf8cbeb-8408-479d-a09b-695e13a1d95a" providerId="ADAL" clId="{D8C40FED-0A2A-538C-B5F9-F8E64794996E}" dt="2025-11-06T14:06:50.908" v="11350" actId="20577"/>
          <ac:spMkLst>
            <pc:docMk/>
            <pc:sldMk cId="500549223" sldId="568"/>
            <ac:spMk id="20" creationId="{5784F274-153B-3E1A-E704-AFBED47702DE}"/>
          </ac:spMkLst>
        </pc:spChg>
        <pc:picChg chg="add del mod">
          <ac:chgData name="Stefano Marchetti" userId="3bf8cbeb-8408-479d-a09b-695e13a1d95a" providerId="ADAL" clId="{D8C40FED-0A2A-538C-B5F9-F8E64794996E}" dt="2025-11-06T14:05:35.153" v="11320" actId="478"/>
          <ac:picMkLst>
            <pc:docMk/>
            <pc:sldMk cId="500549223" sldId="568"/>
            <ac:picMk id="5" creationId="{37957E5F-BBD8-DC35-D4D0-9F5B526C5A62}"/>
          </ac:picMkLst>
        </pc:picChg>
        <pc:picChg chg="add del mod">
          <ac:chgData name="Stefano Marchetti" userId="3bf8cbeb-8408-479d-a09b-695e13a1d95a" providerId="ADAL" clId="{D8C40FED-0A2A-538C-B5F9-F8E64794996E}" dt="2025-11-06T11:58:01.824" v="11252" actId="478"/>
          <ac:picMkLst>
            <pc:docMk/>
            <pc:sldMk cId="500549223" sldId="568"/>
            <ac:picMk id="7" creationId="{EC278FE3-A3F1-6647-6D9C-666AA74ED61E}"/>
          </ac:picMkLst>
        </pc:picChg>
        <pc:picChg chg="del">
          <ac:chgData name="Stefano Marchetti" userId="3bf8cbeb-8408-479d-a09b-695e13a1d95a" providerId="ADAL" clId="{D8C40FED-0A2A-538C-B5F9-F8E64794996E}" dt="2025-11-06T11:57:10.156" v="11213" actId="478"/>
          <ac:picMkLst>
            <pc:docMk/>
            <pc:sldMk cId="500549223" sldId="568"/>
            <ac:picMk id="9" creationId="{65EF6748-7CAE-1E3C-F2FA-CBA04A30996A}"/>
          </ac:picMkLst>
        </pc:picChg>
        <pc:picChg chg="add del mod">
          <ac:chgData name="Stefano Marchetti" userId="3bf8cbeb-8408-479d-a09b-695e13a1d95a" providerId="ADAL" clId="{D8C40FED-0A2A-538C-B5F9-F8E64794996E}" dt="2025-11-06T11:58:23.520" v="11257" actId="478"/>
          <ac:picMkLst>
            <pc:docMk/>
            <pc:sldMk cId="500549223" sldId="568"/>
            <ac:picMk id="10" creationId="{C3B9F73D-7C4D-1EF6-F4C5-23099724EF26}"/>
          </ac:picMkLst>
        </pc:picChg>
        <pc:picChg chg="del">
          <ac:chgData name="Stefano Marchetti" userId="3bf8cbeb-8408-479d-a09b-695e13a1d95a" providerId="ADAL" clId="{D8C40FED-0A2A-538C-B5F9-F8E64794996E}" dt="2025-11-06T11:57:10.473" v="11214" actId="478"/>
          <ac:picMkLst>
            <pc:docMk/>
            <pc:sldMk cId="500549223" sldId="568"/>
            <ac:picMk id="11" creationId="{70919FE4-6672-2C16-89DA-B945956C34C5}"/>
          </ac:picMkLst>
        </pc:picChg>
        <pc:picChg chg="add mod">
          <ac:chgData name="Stefano Marchetti" userId="3bf8cbeb-8408-479d-a09b-695e13a1d95a" providerId="ADAL" clId="{D8C40FED-0A2A-538C-B5F9-F8E64794996E}" dt="2025-11-06T14:07:05.609" v="11351" actId="1076"/>
          <ac:picMkLst>
            <pc:docMk/>
            <pc:sldMk cId="500549223" sldId="568"/>
            <ac:picMk id="16" creationId="{772C4F81-253D-8813-CA16-C49BDEC8CB92}"/>
          </ac:picMkLst>
        </pc:picChg>
        <pc:picChg chg="add mod">
          <ac:chgData name="Stefano Marchetti" userId="3bf8cbeb-8408-479d-a09b-695e13a1d95a" providerId="ADAL" clId="{D8C40FED-0A2A-538C-B5F9-F8E64794996E}" dt="2025-11-06T14:06:43.532" v="11343" actId="1076"/>
          <ac:picMkLst>
            <pc:docMk/>
            <pc:sldMk cId="500549223" sldId="568"/>
            <ac:picMk id="19" creationId="{ED35ED89-856C-56B8-F484-D3914C529C37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08:48.005" v="11382" actId="1076"/>
        <pc:sldMkLst>
          <pc:docMk/>
          <pc:sldMk cId="199084881" sldId="569"/>
        </pc:sldMkLst>
        <pc:spChg chg="mod">
          <ac:chgData name="Stefano Marchetti" userId="3bf8cbeb-8408-479d-a09b-695e13a1d95a" providerId="ADAL" clId="{D8C40FED-0A2A-538C-B5F9-F8E64794996E}" dt="2025-11-06T14:08:36.292" v="11375" actId="20577"/>
          <ac:spMkLst>
            <pc:docMk/>
            <pc:sldMk cId="199084881" sldId="569"/>
            <ac:spMk id="2" creationId="{B7B6E433-3F02-541B-60F2-D15206EA13D3}"/>
          </ac:spMkLst>
        </pc:spChg>
        <pc:spChg chg="del">
          <ac:chgData name="Stefano Marchetti" userId="3bf8cbeb-8408-479d-a09b-695e13a1d95a" providerId="ADAL" clId="{D8C40FED-0A2A-538C-B5F9-F8E64794996E}" dt="2025-11-06T14:08:42.913" v="11377" actId="478"/>
          <ac:spMkLst>
            <pc:docMk/>
            <pc:sldMk cId="199084881" sldId="569"/>
            <ac:spMk id="5" creationId="{2942E07A-9788-A05D-0DCF-0B675CEBB653}"/>
          </ac:spMkLst>
        </pc:spChg>
        <pc:picChg chg="add mod">
          <ac:chgData name="Stefano Marchetti" userId="3bf8cbeb-8408-479d-a09b-695e13a1d95a" providerId="ADAL" clId="{D8C40FED-0A2A-538C-B5F9-F8E64794996E}" dt="2025-11-06T14:08:48.005" v="11382" actId="1076"/>
          <ac:picMkLst>
            <pc:docMk/>
            <pc:sldMk cId="199084881" sldId="569"/>
            <ac:picMk id="7" creationId="{6D22D49B-82CB-47BE-8F2C-983ED29B957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investments to build new assets –&gt; dynamic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decision-makers and climate scenarios -&gt; ”robust” agent</a:t>
            </a:r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11995" y="831506"/>
            <a:ext cx="11768010" cy="58852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(deterministic).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uses the sampled water depths to calculate the assets fragility, estimates downtime via recovery-time distributions (plus flood duration), and aggregates lost gas/power supply and affected population.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 </a:t>
            </a:r>
            <a:r>
              <a:rPr lang="en-US" sz="2000" dirty="0">
                <a:highlight>
                  <a:srgbClr val="FFFF00"/>
                </a:highlight>
              </a:rPr>
              <a:t>Partial observation of preferences?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decision times (every 5 years from 2025 to 2100) are cancelled and penalized.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</a:t>
            </a:r>
            <a:r>
              <a:rPr lang="en-US" sz="2000" dirty="0">
                <a:highlight>
                  <a:srgbClr val="FFFF00"/>
                </a:highlight>
              </a:rPr>
              <a:t>wall cost model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STILL NEED REALISTIC AREAS FOR EACH ASSET</a:t>
            </a:r>
            <a:r>
              <a:rPr lang="en-US" sz="2000" dirty="0"/>
              <a:t>). If the yearly spend exceeds the budget, the most expensive increments are deleted until feasible.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standard values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  <a:blipFill>
                <a:blip r:embed="rId3"/>
                <a:stretch>
                  <a:fillRect l="-653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E433-3F02-541B-60F2-D15206EA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A8316-F207-0CCD-2B85-7434BA8A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9CAF-E2FF-1A0F-122D-6054D57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49B-82CB-47BE-8F2C-983ED29B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7" y="66967"/>
            <a:ext cx="7394826" cy="62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DB050-3771-6B41-25EE-E196BE73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9" y="249529"/>
            <a:ext cx="5960857" cy="6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2683447C-B760-8B83-1A20-BCD056BB6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404813"/>
            <a:ext cx="7315200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6A931-FBF8-371F-4B2B-DD9C03BF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5EFC-CCC7-3061-8975-02A65B2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49C1-3C1B-69DC-6A5D-1B5A3ADB4F0F}"/>
              </a:ext>
            </a:extLst>
          </p:cNvPr>
          <p:cNvSpPr txBox="1"/>
          <p:nvPr/>
        </p:nvSpPr>
        <p:spPr>
          <a:xfrm>
            <a:off x="309300" y="1378931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D46B5-FC1C-DF1D-A7A6-50716A579CB4}"/>
              </a:ext>
            </a:extLst>
          </p:cNvPr>
          <p:cNvSpPr txBox="1"/>
          <p:nvPr/>
        </p:nvSpPr>
        <p:spPr>
          <a:xfrm>
            <a:off x="309300" y="4305011"/>
            <a:ext cx="220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Electricity-social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67219-AE03-2BD1-CFF0-CB53C3492431}"/>
              </a:ext>
            </a:extLst>
          </p:cNvPr>
          <p:cNvSpPr txBox="1"/>
          <p:nvPr/>
        </p:nvSpPr>
        <p:spPr>
          <a:xfrm>
            <a:off x="362930" y="2856824"/>
            <a:ext cx="204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investments on wind in both </a:t>
            </a:r>
            <a:r>
              <a:rPr lang="en-US" sz="1600" dirty="0">
                <a:sym typeface="Wingdings" pitchFamily="2" charset="2"/>
              </a:rPr>
              <a:t>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A22E3-7FB7-F95A-9BC3-592D44D24197}"/>
              </a:ext>
            </a:extLst>
          </p:cNvPr>
          <p:cNvSpPr txBox="1"/>
          <p:nvPr/>
        </p:nvSpPr>
        <p:spPr>
          <a:xfrm>
            <a:off x="3281680" y="944685"/>
            <a:ext cx="281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LNG </a:t>
            </a:r>
          </a:p>
        </p:txBody>
      </p:sp>
      <p:pic>
        <p:nvPicPr>
          <p:cNvPr id="28" name="Picture 27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D7FB0662-86F6-775A-FA7B-E6707FEA7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3429000"/>
            <a:ext cx="7315200" cy="2926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5B3799-CC6A-BC6E-1B8E-F69DCC13CB1C}"/>
              </a:ext>
            </a:extLst>
          </p:cNvPr>
          <p:cNvSpPr txBox="1"/>
          <p:nvPr/>
        </p:nvSpPr>
        <p:spPr>
          <a:xfrm>
            <a:off x="7683594" y="383680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substations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92818E-EA0E-098A-0EEA-6673AC144FA7}"/>
              </a:ext>
            </a:extLst>
          </p:cNvPr>
          <p:cNvSpPr txBox="1"/>
          <p:nvPr/>
        </p:nvSpPr>
        <p:spPr>
          <a:xfrm>
            <a:off x="7838122" y="69846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compressors </a:t>
            </a:r>
          </a:p>
        </p:txBody>
      </p:sp>
    </p:spTree>
    <p:extLst>
      <p:ext uri="{BB962C8B-B14F-4D97-AF65-F5344CB8AC3E}">
        <p14:creationId xmlns:p14="http://schemas.microsoft.com/office/powerpoint/2010/main" val="116945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2D4A-B14B-835C-307F-6B90B17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29A6-449D-955F-6821-40707515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5976-4071-B56F-0C03-06C9BF2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B0A9-7016-D023-B390-58C04110D247}"/>
              </a:ext>
            </a:extLst>
          </p:cNvPr>
          <p:cNvSpPr txBox="1"/>
          <p:nvPr/>
        </p:nvSpPr>
        <p:spPr>
          <a:xfrm>
            <a:off x="8248754" y="2217418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43DA2-1908-F163-811E-63FFDC313DF5}"/>
              </a:ext>
            </a:extLst>
          </p:cNvPr>
          <p:cNvSpPr txBox="1"/>
          <p:nvPr/>
        </p:nvSpPr>
        <p:spPr>
          <a:xfrm>
            <a:off x="1797206" y="221741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9" name="Picture 8" descr="A green and blue squares&#10;&#10;AI-generated content may be incorrect.">
            <a:extLst>
              <a:ext uri="{FF2B5EF4-FFF2-40B4-BE49-F238E27FC236}">
                <a16:creationId xmlns:a16="http://schemas.microsoft.com/office/drawing/2014/main" id="{C5D78BB8-3BD6-6447-8401-F20AFC389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4429"/>
            <a:ext cx="5998283" cy="2399313"/>
          </a:xfrm>
          <a:prstGeom prst="rect">
            <a:avLst/>
          </a:prstGeom>
        </p:spPr>
      </p:pic>
      <p:pic>
        <p:nvPicPr>
          <p:cNvPr id="11" name="Picture 10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E48F1935-A1F3-4327-EE29-C4E97CC4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421"/>
            <a:ext cx="5998283" cy="2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83F8-5225-CF81-8655-F1B282C4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F9FB-3CBD-D2AB-4829-96BDFF52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 vs expert-based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C5EBB-E720-56DA-F563-ABBB9CB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2C4F81-253D-8813-CA16-C49BDEC8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" y="1766863"/>
            <a:ext cx="5225144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95ABA-69D9-9954-94A2-ABD946C573ED}"/>
              </a:ext>
            </a:extLst>
          </p:cNvPr>
          <p:cNvSpPr txBox="1"/>
          <p:nvPr/>
        </p:nvSpPr>
        <p:spPr>
          <a:xfrm>
            <a:off x="1747381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35ED89-856C-56B8-F484-D3914C52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17" y="1766863"/>
            <a:ext cx="5225143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84F274-153B-3E1A-E704-AFBED47702DE}"/>
              </a:ext>
            </a:extLst>
          </p:cNvPr>
          <p:cNvSpPr txBox="1"/>
          <p:nvPr/>
        </p:nvSpPr>
        <p:spPr>
          <a:xfrm>
            <a:off x="7884413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</p:spTree>
    <p:extLst>
      <p:ext uri="{BB962C8B-B14F-4D97-AF65-F5344CB8AC3E}">
        <p14:creationId xmlns:p14="http://schemas.microsoft.com/office/powerpoint/2010/main" val="5005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6AC-0BFE-F1CA-6751-B88349F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2C7AA-158D-0881-4AA7-19D2CCB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3667-62B9-080D-BB4E-33A61E17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E03CA-F534-2F48-FAE5-E32EBA1D7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397282"/>
            <a:ext cx="10607357" cy="4840958"/>
          </a:xfrm>
        </p:spPr>
        <p:txBody>
          <a:bodyPr/>
          <a:lstStyle/>
          <a:p>
            <a:r>
              <a:rPr lang="en-US" sz="2000" dirty="0"/>
              <a:t>Wall cost model (Thomas)</a:t>
            </a:r>
          </a:p>
          <a:p>
            <a:r>
              <a:rPr lang="en-US" sz="2000" dirty="0"/>
              <a:t>Areas of each asset that can be improved (Santi)</a:t>
            </a:r>
          </a:p>
          <a:p>
            <a:r>
              <a:rPr lang="en-US" sz="2000" dirty="0"/>
              <a:t>What to add to observations (system state) other than wall height and sea level (Santi)</a:t>
            </a:r>
          </a:p>
          <a:p>
            <a:endParaRPr lang="en-US" sz="2000" dirty="0"/>
          </a:p>
          <a:p>
            <a:r>
              <a:rPr lang="en-US" sz="2000" dirty="0"/>
              <a:t>Our expert-based policy (improve the most fragile and exposed asset every time step)</a:t>
            </a:r>
          </a:p>
          <a:p>
            <a:endParaRPr lang="en-US" sz="2000" dirty="0"/>
          </a:p>
          <a:p>
            <a:r>
              <a:rPr lang="en-US" sz="2000" dirty="0"/>
              <a:t>Ste:</a:t>
            </a:r>
          </a:p>
          <a:p>
            <a:r>
              <a:rPr lang="en-US" sz="2000" dirty="0"/>
              <a:t>Try to do gas-economic and electricity-economic</a:t>
            </a:r>
          </a:p>
          <a:p>
            <a:endParaRPr lang="en-US" sz="2000" dirty="0"/>
          </a:p>
          <a:p>
            <a:r>
              <a:rPr lang="en-US" sz="2000" dirty="0"/>
              <a:t>Shift the background in the plotting to match the elevation map</a:t>
            </a:r>
          </a:p>
          <a:p>
            <a:r>
              <a:rPr lang="en-US" sz="2000" dirty="0"/>
              <a:t>Put the county as nodes and connect substations and compressor to their county</a:t>
            </a:r>
          </a:p>
          <a:p>
            <a:r>
              <a:rPr lang="en-US" sz="2000" dirty="0"/>
              <a:t>Plot in time of the expected losses without actions and with actions</a:t>
            </a:r>
          </a:p>
          <a:p>
            <a:r>
              <a:rPr lang="en-US" sz="2000" dirty="0"/>
              <a:t>Plot in time of the reward of the trained policy and the expert-based policy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5754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20470</TotalTime>
  <Words>538</Words>
  <Application>Microsoft Macintosh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Cambria Math</vt:lpstr>
      <vt:lpstr>Calibri</vt:lpstr>
      <vt:lpstr>Manrope</vt:lpstr>
      <vt:lpstr>Wingdings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Network structure</vt:lpstr>
      <vt:lpstr>Environment test</vt:lpstr>
      <vt:lpstr>Optimization test</vt:lpstr>
      <vt:lpstr>Optimization test</vt:lpstr>
      <vt:lpstr>Optimization test vs expert-based policy</vt:lpstr>
      <vt:lpstr>TODO list</vt:lpstr>
      <vt:lpstr>Possible extensions for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2025-11-06T14:09:47Z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